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33" r:id="rId2"/>
    <p:sldMasterId id="2147483715" r:id="rId3"/>
    <p:sldMasterId id="2147483728" r:id="rId4"/>
    <p:sldMasterId id="2147483737" r:id="rId5"/>
    <p:sldMasterId id="2147483740" r:id="rId6"/>
  </p:sldMasterIdLst>
  <p:notesMasterIdLst>
    <p:notesMasterId r:id="rId21"/>
  </p:notesMasterIdLst>
  <p:sldIdLst>
    <p:sldId id="256" r:id="rId7"/>
    <p:sldId id="266" r:id="rId8"/>
    <p:sldId id="279" r:id="rId9"/>
    <p:sldId id="280" r:id="rId10"/>
    <p:sldId id="281" r:id="rId11"/>
    <p:sldId id="282" r:id="rId12"/>
    <p:sldId id="283" r:id="rId13"/>
    <p:sldId id="273" r:id="rId14"/>
    <p:sldId id="274" r:id="rId15"/>
    <p:sldId id="265" r:id="rId16"/>
    <p:sldId id="275" r:id="rId17"/>
    <p:sldId id="270" r:id="rId18"/>
    <p:sldId id="276" r:id="rId19"/>
    <p:sldId id="258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DDCAB57-1242-8C47-89D5-9DFE4C220C73}">
          <p14:sldIdLst>
            <p14:sldId id="256"/>
            <p14:sldId id="266"/>
            <p14:sldId id="279"/>
            <p14:sldId id="280"/>
            <p14:sldId id="281"/>
            <p14:sldId id="282"/>
            <p14:sldId id="283"/>
            <p14:sldId id="273"/>
            <p14:sldId id="274"/>
            <p14:sldId id="265"/>
            <p14:sldId id="275"/>
            <p14:sldId id="270"/>
            <p14:sldId id="276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pos="567" userDrawn="1">
          <p15:clr>
            <a:srgbClr val="A4A3A4"/>
          </p15:clr>
        </p15:guide>
        <p15:guide id="2" pos="3061" userDrawn="1">
          <p15:clr>
            <a:srgbClr val="A4A3A4"/>
          </p15:clr>
        </p15:guide>
        <p15:guide id="3" orient="horz" pos="2682" userDrawn="1">
          <p15:clr>
            <a:srgbClr val="A4A3A4"/>
          </p15:clr>
        </p15:guide>
        <p15:guide id="4" orient="horz" pos="1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1"/>
    <a:srgbClr val="174489"/>
    <a:srgbClr val="0070C0"/>
    <a:srgbClr val="E9822C"/>
    <a:srgbClr val="384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15"/>
    <p:restoredTop sz="92511"/>
  </p:normalViewPr>
  <p:slideViewPr>
    <p:cSldViewPr snapToGrid="0" snapToObjects="1">
      <p:cViewPr varScale="1">
        <p:scale>
          <a:sx n="106" d="100"/>
          <a:sy n="106" d="100"/>
        </p:scale>
        <p:origin x="2220" y="102"/>
      </p:cViewPr>
      <p:guideLst>
        <p:guide pos="567"/>
        <p:guide pos="3061"/>
        <p:guide orient="horz" pos="2682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9DEA1-8653-4771-9751-EE015E7D3150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F2E56-546C-443A-8F37-FE82E76CF7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00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30 anos, fazer ciência no Brasil não era algo fácil.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a cultura,</a:t>
            </a:r>
            <a:r>
              <a:rPr lang="pt-BR" baseline="0" dirty="0"/>
              <a:t> com o projeto Cinemas em Rede, que realiza a exibição de filmes gratuitos, simultaneamente, em diversas universidades do país e com o apoio de infraestrutura a museus, como por exemplo o MAST, Museu de Astronomia.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96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Hoje, após 30 anos de história, a RNP se configura como uma plataforma digital para educação, pesquisa e inovação no Brasil, que beneficia milhões de alunos, professores e pesquisadores,</a:t>
            </a:r>
            <a:r>
              <a:rPr lang="pt-BR" sz="1200" baseline="0" dirty="0"/>
              <a:t> mas não fizemos nada sozinhos!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55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Nossa infraestrutura de rede só virou realidade graças à cooperação e colaboração dos parceiros e fornecedores com os quais trabalhamos durante esses</a:t>
            </a:r>
            <a:r>
              <a:rPr lang="pt-BR" sz="1200" baseline="0" dirty="0"/>
              <a:t> 30 anos</a:t>
            </a:r>
            <a:r>
              <a:rPr lang="pt-BR" sz="1200" dirty="0"/>
              <a:t>!</a:t>
            </a:r>
            <a:endParaRPr lang="pt-BR" sz="1200" b="1" dirty="0"/>
          </a:p>
          <a:p>
            <a:r>
              <a:rPr lang="pt-BR" sz="1200" b="0" dirty="0"/>
              <a:t>Vejam a evolução da rede Ipê que vocês ajudaram a consolidar!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28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Diversas pesquisas eram desenvolvidas no país e no mundo, mas havia a dificuldade de trocar dados com pesquisadores de outros estados e continentes.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93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contatos poderiam demorar semanas, meses... E muita pesquisa ficava parada ou demorava a evoluir por conta disso.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internet já estava sendo implementada em alguns países do mundo e havia chegado a hora do Brasil.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13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grupo de pesquisadores de diferentes estados brasileiros já estavam se relacionando para fazer isso acontecer. Dentro desse contexto, em 1989, surgiu a RNP, que na época era um projeto do então MCTI, que nasceu na universidade e tinha o objetivo de construir uma infraestrutura nacional de internet de âmbito acadêmico.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487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então, a RNP iniciou a busca incessante por parceiros, organizou e promoveu redes colaborativas para conseguir atuar fazendo a diferença...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84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ao longo desses 30 anos, temos beneficiado diversas áreas do conhecimento...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07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</a:t>
            </a:r>
            <a:r>
              <a:rPr lang="pt-BR" baseline="0" dirty="0"/>
              <a:t> ensino, com serviços de Videoconferência e </a:t>
            </a:r>
            <a:r>
              <a:rPr lang="pt-BR" baseline="0" dirty="0" err="1"/>
              <a:t>Videoaula@RNP</a:t>
            </a:r>
            <a:r>
              <a:rPr lang="pt-BR" baseline="0" dirty="0"/>
              <a:t>, por exemplo, que encurtam a distância entre professores e alunos.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30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pesquisa,</a:t>
            </a:r>
            <a:r>
              <a:rPr lang="pt-BR" baseline="0" dirty="0"/>
              <a:t> com a participação ativa em diversos projetos, entre eles o do telescópio LSST e o computador Santos Dumont.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933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baseline="0" dirty="0"/>
              <a:t> saúde, com Rede Universitária de Telemedicina, a Rute, que completou 12 anos de atuação e conta com 136 unidades e mais de 50 Grupos especiais de interesse.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2E56-546C-443A-8F37-FE82E76CF73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7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-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0E021F-67E2-FB42-997F-4B0D471A77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772" y="2679650"/>
            <a:ext cx="7073900" cy="4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 baseline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defRPr>
            </a:lvl1pPr>
          </a:lstStyle>
          <a:p>
            <a:r>
              <a:rPr lang="pt-BR" dirty="0"/>
              <a:t>Título da palestra em até 3 linhas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D92ED7-5718-1141-AB9C-ADC8D1DA76E5}"/>
              </a:ext>
            </a:extLst>
          </p:cNvPr>
          <p:cNvSpPr txBox="1"/>
          <p:nvPr userDrawn="1"/>
        </p:nvSpPr>
        <p:spPr>
          <a:xfrm>
            <a:off x="-565265" y="714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690A3A9-124E-534B-A1E8-736C4D31B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6772" y="4373014"/>
            <a:ext cx="7073900" cy="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Nome do(a) palestrante:</a:t>
            </a:r>
          </a:p>
        </p:txBody>
      </p: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id="{AC65E889-CA38-2544-A64D-54B2016ADE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7225" y="5229225"/>
            <a:ext cx="7073900" cy="34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Área:</a:t>
            </a:r>
          </a:p>
        </p:txBody>
      </p:sp>
    </p:spTree>
    <p:extLst>
      <p:ext uri="{BB962C8B-B14F-4D97-AF65-F5344CB8AC3E}">
        <p14:creationId xmlns:p14="http://schemas.microsoft.com/office/powerpoint/2010/main" val="83673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75ACF7DF-F6AB-0249-A2C0-88A65B8770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95488" y="398491"/>
            <a:ext cx="581025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Editar título da palestra em até 2 linhas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8284F07-0B0E-564A-AF0C-63ED02BF34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96" y="1520825"/>
            <a:ext cx="841247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r>
              <a:rPr lang="pt-BR" dirty="0"/>
              <a:t>Editar título + imagem</a:t>
            </a:r>
          </a:p>
        </p:txBody>
      </p:sp>
    </p:spTree>
    <p:extLst>
      <p:ext uri="{BB962C8B-B14F-4D97-AF65-F5344CB8AC3E}">
        <p14:creationId xmlns:p14="http://schemas.microsoft.com/office/powerpoint/2010/main" val="126446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75ACF7DF-F6AB-0249-A2C0-88A65B8770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95488" y="398491"/>
            <a:ext cx="581025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Editar título da palestra em até 2 linhas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8284F07-0B0E-564A-AF0C-63ED02BF34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96" y="1520825"/>
            <a:ext cx="841247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r>
              <a:rPr lang="pt-BR" dirty="0"/>
              <a:t>Editar título do texto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8C96EDCB-A0B3-1842-BD70-54EB1FAD3B5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3850" y="2178050"/>
            <a:ext cx="8412163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r>
              <a:rPr lang="pt-BR" dirty="0"/>
              <a:t>Texto corrido em 1 COLUNA</a:t>
            </a:r>
          </a:p>
        </p:txBody>
      </p:sp>
    </p:spTree>
    <p:extLst>
      <p:ext uri="{BB962C8B-B14F-4D97-AF65-F5344CB8AC3E}">
        <p14:creationId xmlns:p14="http://schemas.microsoft.com/office/powerpoint/2010/main" val="413710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75ACF7DF-F6AB-0249-A2C0-88A65B8770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95488" y="398491"/>
            <a:ext cx="581025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Editar título da palestra em até 2 linhas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8284F07-0B0E-564A-AF0C-63ED02BF34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96" y="1520825"/>
            <a:ext cx="841247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r>
              <a:rPr lang="pt-BR" dirty="0"/>
              <a:t>Editar título do texto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8C96EDCB-A0B3-1842-BD70-54EB1FAD3B5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3850" y="2178050"/>
            <a:ext cx="8412163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r>
              <a:rPr lang="pt-BR" dirty="0"/>
              <a:t>Texto corrido em 2 COLUNAS</a:t>
            </a:r>
          </a:p>
        </p:txBody>
      </p:sp>
    </p:spTree>
    <p:extLst>
      <p:ext uri="{BB962C8B-B14F-4D97-AF65-F5344CB8AC3E}">
        <p14:creationId xmlns:p14="http://schemas.microsoft.com/office/powerpoint/2010/main" val="135194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HA_DIVIS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96464D-A010-1345-9F23-5E5AF44AD89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72094" y="2842289"/>
            <a:ext cx="7281950" cy="540991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b="1" i="0" baseline="0">
                <a:solidFill>
                  <a:srgbClr val="174489"/>
                </a:solidFill>
              </a:defRPr>
            </a:lvl1pPr>
          </a:lstStyle>
          <a:p>
            <a:r>
              <a:rPr lang="pt-BR" dirty="0"/>
              <a:t>Título da folha divisória</a:t>
            </a:r>
          </a:p>
        </p:txBody>
      </p:sp>
    </p:spTree>
    <p:extLst>
      <p:ext uri="{BB962C8B-B14F-4D97-AF65-F5344CB8AC3E}">
        <p14:creationId xmlns:p14="http://schemas.microsoft.com/office/powerpoint/2010/main" val="183711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794AA4-9FDA-734D-B0FD-53805D6660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56978" y="2510963"/>
            <a:ext cx="6657975" cy="4108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300" b="1" i="0" baseline="0">
                <a:solidFill>
                  <a:srgbClr val="FFC000"/>
                </a:solidFill>
              </a:defRPr>
            </a:lvl1pPr>
          </a:lstStyle>
          <a:p>
            <a:r>
              <a:rPr lang="pt-BR" dirty="0"/>
              <a:t>Obrigado(a)!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772D4A2-DA34-D841-B933-19A683585F0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7238" y="3300413"/>
            <a:ext cx="6657975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Nome do palestrante: 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6B1A6908-B7C9-1742-8B38-707BCCD9775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6978" y="4048313"/>
            <a:ext cx="6657975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Contato: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36493E-1A4B-E448-9C22-BFC4365C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112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1"/>
          <p:cNvSpPr>
            <a:spLocks noGrp="1"/>
          </p:cNvSpPr>
          <p:nvPr>
            <p:ph sz="quarter" idx="10"/>
          </p:nvPr>
        </p:nvSpPr>
        <p:spPr>
          <a:xfrm>
            <a:off x="457200" y="3200401"/>
            <a:ext cx="2979254" cy="19020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 b="1" baseline="0">
                <a:solidFill>
                  <a:srgbClr val="174193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39619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ítulo 6"/>
          <p:cNvSpPr>
            <a:spLocks noGrp="1"/>
          </p:cNvSpPr>
          <p:nvPr>
            <p:ph type="title"/>
          </p:nvPr>
        </p:nvSpPr>
        <p:spPr>
          <a:xfrm>
            <a:off x="457200" y="3136901"/>
            <a:ext cx="3940865" cy="8785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>
              <a:defRPr sz="1800">
                <a:solidFill>
                  <a:srgbClr val="174193"/>
                </a:solidFill>
              </a:defRPr>
            </a:lvl1pPr>
          </a:lstStyle>
          <a:p>
            <a:r>
              <a:rPr lang="pt-BR" dirty="0"/>
              <a:t>Clique para editar estilo do título mestre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0"/>
          </p:nvPr>
        </p:nvSpPr>
        <p:spPr>
          <a:xfrm>
            <a:off x="457200" y="4094922"/>
            <a:ext cx="2919620" cy="9442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35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25085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343141" y="3791728"/>
            <a:ext cx="2917446" cy="693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35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pt-BR" dirty="0"/>
              <a:t>Clique para editar estilo do título mestre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0"/>
          </p:nvPr>
        </p:nvSpPr>
        <p:spPr>
          <a:xfrm>
            <a:off x="3343141" y="4560692"/>
            <a:ext cx="2917445" cy="464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Conteúdo 7"/>
          <p:cNvSpPr>
            <a:spLocks noGrp="1"/>
          </p:cNvSpPr>
          <p:nvPr>
            <p:ph sz="quarter" idx="11"/>
          </p:nvPr>
        </p:nvSpPr>
        <p:spPr>
          <a:xfrm>
            <a:off x="3343141" y="5101057"/>
            <a:ext cx="2917445" cy="464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6982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CC2EA80-F84A-5F49-8C7C-5D13438A58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2758" y="663949"/>
            <a:ext cx="1685626" cy="81418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8E1B1C-1543-3049-80F8-818693A9E323}"/>
              </a:ext>
            </a:extLst>
          </p:cNvPr>
          <p:cNvSpPr txBox="1"/>
          <p:nvPr userDrawn="1"/>
        </p:nvSpPr>
        <p:spPr>
          <a:xfrm>
            <a:off x="1881176" y="3279913"/>
            <a:ext cx="598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Nome da palestra em até 3 linhas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0C2A02-B6A0-6C49-B3B3-1DC3A33A6B2E}"/>
              </a:ext>
            </a:extLst>
          </p:cNvPr>
          <p:cNvSpPr txBox="1"/>
          <p:nvPr userDrawn="1"/>
        </p:nvSpPr>
        <p:spPr>
          <a:xfrm>
            <a:off x="1881176" y="2206488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Nome do palestrante: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4F47176-D0F2-E940-9C76-DB7B36CE53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178" y="851197"/>
            <a:ext cx="1632998" cy="78876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CAB73F1-1AED-544D-B2A6-ED3EEF12A8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20F9058-B951-F64E-BC19-B4EEF336EC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177" y="472836"/>
            <a:ext cx="2679933" cy="100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B58653F-B073-1A45-BD62-6044CA6B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93BDA9-D275-804B-9C8D-DEF7B773E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5B4446-293F-3F4A-808E-09DAC8743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A0D80-AF09-B346-9774-CD5FE1A6C9B1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B188A3-25E3-2E48-BDC9-2BD8A60E3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B68426-B8BF-0D4F-88FC-EBAA3830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1ED72-45A9-1F43-B4C5-7ADB0F3426B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58107D9-124A-8540-9A29-756F4E032C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F71AAAE-A8E7-E243-B6C3-95FFAB6BBE66}"/>
              </a:ext>
            </a:extLst>
          </p:cNvPr>
          <p:cNvSpPr/>
          <p:nvPr userDrawn="1"/>
        </p:nvSpPr>
        <p:spPr>
          <a:xfrm>
            <a:off x="1712422" y="228600"/>
            <a:ext cx="45719" cy="6192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2FD5DCE-DF81-4749-B956-5466D16DEC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7717" y="285099"/>
            <a:ext cx="1392850" cy="5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2CC6CCD-7375-454E-B999-A9927E726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7A1D17F-A4B9-2243-B702-31D44B942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229" y="266196"/>
            <a:ext cx="1404000" cy="5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4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3237857-1563-A346-9E07-19B3B6388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3576"/>
          <a:stretch/>
        </p:blipFill>
        <p:spPr>
          <a:xfrm>
            <a:off x="0" y="0"/>
            <a:ext cx="9144000" cy="59269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BFF9766-6502-9448-BAAA-0A967DE0DA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3553" y="6145459"/>
            <a:ext cx="7236894" cy="5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6">
            <a:extLst>
              <a:ext uri="{FF2B5EF4-FFF2-40B4-BE49-F238E27FC236}">
                <a16:creationId xmlns:a16="http://schemas.microsoft.com/office/drawing/2014/main" id="{EAB3B4A6-DBBA-41AD-AF6E-9F84DDC22D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4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2">
            <a:extLst>
              <a:ext uri="{FF2B5EF4-FFF2-40B4-BE49-F238E27FC236}">
                <a16:creationId xmlns:a16="http://schemas.microsoft.com/office/drawing/2014/main" id="{4896D5BB-E000-43F7-B929-0305D00321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Espaço Reservado para Conteúdo 5">
            <a:extLst>
              <a:ext uri="{FF2B5EF4-FFF2-40B4-BE49-F238E27FC236}">
                <a16:creationId xmlns:a16="http://schemas.microsoft.com/office/drawing/2014/main" id="{0788FA78-2528-43A4-B0F3-CC1FDB22E443}"/>
              </a:ext>
            </a:extLst>
          </p:cNvPr>
          <p:cNvSpPr txBox="1">
            <a:spLocks/>
          </p:cNvSpPr>
          <p:nvPr/>
        </p:nvSpPr>
        <p:spPr bwMode="auto">
          <a:xfrm>
            <a:off x="862012" y="4348163"/>
            <a:ext cx="3530204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pt-BR" altLang="pt-BR" sz="13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Regina </a:t>
            </a:r>
            <a:r>
              <a:rPr lang="pt-BR" altLang="pt-BR" sz="135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Piellusch</a:t>
            </a:r>
            <a:endParaRPr lang="pt-BR" altLang="pt-BR" sz="13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46" name="Título 6">
            <a:extLst>
              <a:ext uri="{FF2B5EF4-FFF2-40B4-BE49-F238E27FC236}">
                <a16:creationId xmlns:a16="http://schemas.microsoft.com/office/drawing/2014/main" id="{2249049B-5B91-4026-9A7A-7D6731746DD5}"/>
              </a:ext>
            </a:extLst>
          </p:cNvPr>
          <p:cNvSpPr txBox="1">
            <a:spLocks/>
          </p:cNvSpPr>
          <p:nvPr/>
        </p:nvSpPr>
        <p:spPr bwMode="auto">
          <a:xfrm>
            <a:off x="862013" y="3630216"/>
            <a:ext cx="35825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RNP – 30 anos de história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55859" y="1398141"/>
            <a:ext cx="855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saúde</a:t>
            </a:r>
          </a:p>
        </p:txBody>
      </p:sp>
      <p:pic>
        <p:nvPicPr>
          <p:cNvPr id="13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0"/>
          <a:stretch/>
        </p:blipFill>
        <p:spPr bwMode="auto">
          <a:xfrm>
            <a:off x="4915926" y="2518117"/>
            <a:ext cx="3916740" cy="25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Resultado de imagem para rute videoconfer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5" y="2518117"/>
            <a:ext cx="4331996" cy="255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rute telessau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13" y="5225300"/>
            <a:ext cx="3707818" cy="13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65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0166" y="1425974"/>
            <a:ext cx="855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cultura</a:t>
            </a:r>
          </a:p>
        </p:txBody>
      </p:sp>
      <p:pic>
        <p:nvPicPr>
          <p:cNvPr id="4098" name="Picture 2" descr="Resultado de imagem para Cinemas em re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68" y="5184196"/>
            <a:ext cx="1683434" cy="9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Cinemas em re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1" y="2416483"/>
            <a:ext cx="4281268" cy="24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m para mast sao cristova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/>
          <a:stretch/>
        </p:blipFill>
        <p:spPr bwMode="auto">
          <a:xfrm>
            <a:off x="4726744" y="2405575"/>
            <a:ext cx="4075926" cy="24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247249" y="5356788"/>
            <a:ext cx="323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MAST – Museu de Astronomia e Ciências Afins –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228664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41B3DDE-B336-8549-9D2B-DEE392368C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95488" y="398490"/>
            <a:ext cx="5810250" cy="341341"/>
          </a:xfrm>
        </p:spPr>
        <p:txBody>
          <a:bodyPr/>
          <a:lstStyle/>
          <a:p>
            <a:r>
              <a:rPr lang="pt-BR" dirty="0"/>
              <a:t>Dias atuais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04912" y="1308294"/>
            <a:ext cx="78497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Não fizemos nada sozinhos! </a:t>
            </a:r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798" y="2546252"/>
            <a:ext cx="5554508" cy="410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28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41B3DDE-B336-8549-9D2B-DEE392368C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95488" y="398490"/>
            <a:ext cx="5810250" cy="341341"/>
          </a:xfrm>
        </p:spPr>
        <p:txBody>
          <a:bodyPr/>
          <a:lstStyle/>
          <a:p>
            <a:r>
              <a:rPr lang="pt-BR" dirty="0"/>
              <a:t>Evolução da rede Ipê</a:t>
            </a:r>
          </a:p>
        </p:txBody>
      </p:sp>
      <p:pic>
        <p:nvPicPr>
          <p:cNvPr id="2" name="Rede Ipê #30AnosRNP -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ítulo 1">
            <a:extLst>
              <a:ext uri="{FF2B5EF4-FFF2-40B4-BE49-F238E27FC236}">
                <a16:creationId xmlns:a16="http://schemas.microsoft.com/office/drawing/2014/main" id="{8D8D03A3-4BEF-49B4-937B-DFE738D97C4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3438" y="3656410"/>
            <a:ext cx="2917031" cy="5203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Obrigada!</a:t>
            </a:r>
          </a:p>
        </p:txBody>
      </p:sp>
      <p:sp>
        <p:nvSpPr>
          <p:cNvPr id="10242" name="Espaço Reservado para Conteúdo 2">
            <a:extLst>
              <a:ext uri="{FF2B5EF4-FFF2-40B4-BE49-F238E27FC236}">
                <a16:creationId xmlns:a16="http://schemas.microsoft.com/office/drawing/2014/main" id="{40E88B07-4E24-450B-A3CF-E70FA6B756D3}"/>
              </a:ext>
            </a:extLst>
          </p:cNvPr>
          <p:cNvSpPr>
            <a:spLocks noGrp="1"/>
          </p:cNvSpPr>
          <p:nvPr>
            <p:ph sz="quarter" idx="10"/>
          </p:nvPr>
        </p:nvSpPr>
        <p:spPr bwMode="auto">
          <a:xfrm>
            <a:off x="833438" y="4171950"/>
            <a:ext cx="2917031" cy="347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Regina </a:t>
            </a:r>
            <a:r>
              <a:rPr lang="pt-BR" altLang="pt-B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Piellusch</a:t>
            </a:r>
            <a:endParaRPr lang="pt-BR" alt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43" name="Espaço Reservado para Conteúdo 3">
            <a:extLst>
              <a:ext uri="{FF2B5EF4-FFF2-40B4-BE49-F238E27FC236}">
                <a16:creationId xmlns:a16="http://schemas.microsoft.com/office/drawing/2014/main" id="{1E56FC3B-62A3-4E62-9528-36F3B78DC8A6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833438" y="4588669"/>
            <a:ext cx="2917031" cy="3488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Contato: grc@rnp.br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2"/>
          </p:nvPr>
        </p:nvSpPr>
        <p:spPr>
          <a:xfrm>
            <a:off x="1714500" y="1960915"/>
            <a:ext cx="8412163" cy="480131"/>
          </a:xfrm>
        </p:spPr>
        <p:txBody>
          <a:bodyPr/>
          <a:lstStyle/>
          <a:p>
            <a:r>
              <a:rPr lang="pt-BR" sz="2800" dirty="0"/>
              <a:t>Fazer ciência e pesquisa há 30 anos...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8169" r="12007" b="11652"/>
          <a:stretch/>
        </p:blipFill>
        <p:spPr>
          <a:xfrm>
            <a:off x="1457324" y="2543175"/>
            <a:ext cx="6026401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8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2"/>
          </p:nvPr>
        </p:nvSpPr>
        <p:spPr>
          <a:xfrm>
            <a:off x="731837" y="1940630"/>
            <a:ext cx="8412163" cy="480131"/>
          </a:xfrm>
        </p:spPr>
        <p:txBody>
          <a:bodyPr/>
          <a:lstStyle/>
          <a:p>
            <a:r>
              <a:rPr lang="pt-BR" sz="2800" dirty="0"/>
              <a:t>Dificuldade de trocar informações entre pesquisas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441046"/>
            <a:ext cx="6029878" cy="339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9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2"/>
          </p:nvPr>
        </p:nvSpPr>
        <p:spPr>
          <a:xfrm>
            <a:off x="1657350" y="1940630"/>
            <a:ext cx="8412163" cy="480131"/>
          </a:xfrm>
        </p:spPr>
        <p:txBody>
          <a:bodyPr/>
          <a:lstStyle/>
          <a:p>
            <a:r>
              <a:rPr lang="pt-BR" sz="2800" dirty="0"/>
              <a:t>Muitas pesquisas ficavam paradas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504051"/>
            <a:ext cx="5829300" cy="33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2"/>
          </p:nvPr>
        </p:nvSpPr>
        <p:spPr>
          <a:xfrm>
            <a:off x="-428625" y="1559630"/>
            <a:ext cx="9648825" cy="957698"/>
          </a:xfrm>
        </p:spPr>
        <p:txBody>
          <a:bodyPr/>
          <a:lstStyle/>
          <a:p>
            <a:pPr algn="ctr"/>
            <a:r>
              <a:rPr lang="pt-BR" sz="2800" dirty="0"/>
              <a:t>Em 1989, foi criada a RNP </a:t>
            </a:r>
          </a:p>
          <a:p>
            <a:pPr algn="ctr"/>
            <a:r>
              <a:rPr lang="pt-BR" sz="2800" dirty="0"/>
              <a:t>com apoio de diversos pesquisadores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 r="2737" b="2190"/>
          <a:stretch/>
        </p:blipFill>
        <p:spPr>
          <a:xfrm>
            <a:off x="1501832" y="2517328"/>
            <a:ext cx="578790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2"/>
          </p:nvPr>
        </p:nvSpPr>
        <p:spPr>
          <a:xfrm>
            <a:off x="-504825" y="2091619"/>
            <a:ext cx="9648825" cy="480131"/>
          </a:xfrm>
        </p:spPr>
        <p:txBody>
          <a:bodyPr/>
          <a:lstStyle/>
          <a:p>
            <a:pPr algn="ctr"/>
            <a:r>
              <a:rPr lang="pt-BR" sz="2800" dirty="0"/>
              <a:t>Realizações por meio de parcerias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9" y="2571750"/>
            <a:ext cx="6162315" cy="34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5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2"/>
          </p:nvPr>
        </p:nvSpPr>
        <p:spPr>
          <a:xfrm>
            <a:off x="504825" y="1576068"/>
            <a:ext cx="8174941" cy="867930"/>
          </a:xfrm>
        </p:spPr>
        <p:txBody>
          <a:bodyPr/>
          <a:lstStyle/>
          <a:p>
            <a:r>
              <a:rPr lang="pt-BR" sz="2800" dirty="0"/>
              <a:t>A RNP tem beneficiado diversas áreas do conhecimento</a:t>
            </a:r>
          </a:p>
        </p:txBody>
      </p:sp>
      <p:pic>
        <p:nvPicPr>
          <p:cNvPr id="1026" name="Picture 2" descr="Resultado de imagem para mÃ£o na r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25" y="2515370"/>
            <a:ext cx="5192592" cy="412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3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0166" y="1425974"/>
            <a:ext cx="855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ensino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08" y="2365017"/>
            <a:ext cx="4696274" cy="2855076"/>
          </a:xfrm>
          <a:prstGeom prst="rect">
            <a:avLst/>
          </a:prstGeom>
        </p:spPr>
      </p:pic>
      <p:pic>
        <p:nvPicPr>
          <p:cNvPr id="3076" name="Picture 4" descr="Resultado de imagem para videoconferencia universida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/>
          <a:stretch/>
        </p:blipFill>
        <p:spPr bwMode="auto">
          <a:xfrm>
            <a:off x="138820" y="2365017"/>
            <a:ext cx="4151826" cy="28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076030" y="5330777"/>
            <a:ext cx="2905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Videoconferência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834990" y="5270175"/>
            <a:ext cx="2905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err="1"/>
              <a:t>Videoaula@RNP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43255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0166" y="1425974"/>
            <a:ext cx="855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pesquisa</a:t>
            </a:r>
          </a:p>
        </p:txBody>
      </p:sp>
      <p:pic>
        <p:nvPicPr>
          <p:cNvPr id="2050" name="Picture 2" descr="Resultado de imagem para rnp pesquisa telescop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67" y="2243000"/>
            <a:ext cx="4754050" cy="190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391275" y="4948651"/>
            <a:ext cx="2905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Santos Dumont – Maior computador da América Latina - Petrópolis (RJ)</a:t>
            </a:r>
          </a:p>
        </p:txBody>
      </p:sp>
      <p:pic>
        <p:nvPicPr>
          <p:cNvPr id="2052" name="Picture 4" descr="Resultado de imagem para computador santos dum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67" y="4539895"/>
            <a:ext cx="4754050" cy="20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391275" y="2692654"/>
            <a:ext cx="2905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LSST – Telescópio com a maior câmera digital do mundo - Chile</a:t>
            </a:r>
          </a:p>
        </p:txBody>
      </p:sp>
    </p:spTree>
    <p:extLst>
      <p:ext uri="{BB962C8B-B14F-4D97-AF65-F5344CB8AC3E}">
        <p14:creationId xmlns:p14="http://schemas.microsoft.com/office/powerpoint/2010/main" val="1179436518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cerram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2458</TotalTime>
  <Words>509</Words>
  <Application>Microsoft Office PowerPoint</Application>
  <PresentationFormat>Apresentação na tela (4:3)</PresentationFormat>
  <Paragraphs>52</Paragraphs>
  <Slides>14</Slides>
  <Notes>12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CAPA</vt:lpstr>
      <vt:lpstr>1_Personalizar design</vt:lpstr>
      <vt:lpstr>2_Personalizar design</vt:lpstr>
      <vt:lpstr>Personalizar design</vt:lpstr>
      <vt:lpstr>Master Capa</vt:lpstr>
      <vt:lpstr>Encerramento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WTR PoP MG 2019</dc:title>
  <dc:creator>Usuário do Microsoft Office</dc:creator>
  <cp:lastModifiedBy>Bia Zoss</cp:lastModifiedBy>
  <cp:revision>180</cp:revision>
  <dcterms:created xsi:type="dcterms:W3CDTF">2018-03-07T20:10:48Z</dcterms:created>
  <dcterms:modified xsi:type="dcterms:W3CDTF">2019-06-24T23:35:26Z</dcterms:modified>
</cp:coreProperties>
</file>